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722afca57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722afca5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722afca57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722afca5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722afca57_0_1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722afca5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722afca57_0_1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722afca5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722afca57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722afca5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722afca57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722afca5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722afca57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722afca5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722afca57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722afca5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722afca57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722afca5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722afca57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722afca5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722afca57_0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722afca5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 principios de la animación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Diógenes Grajales Corona A01653251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265500" y="2150844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Timing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650" y="1409113"/>
            <a:ext cx="4133850" cy="23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265500" y="2150844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Exaggeration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850" y="1434044"/>
            <a:ext cx="4045200" cy="227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265500" y="2150844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Solid drawing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175" y="1054800"/>
            <a:ext cx="4045200" cy="30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265500" y="2150844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Appeal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625" y="1554225"/>
            <a:ext cx="4005750" cy="20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729963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Squash and stretch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175" y="1090238"/>
            <a:ext cx="3790650" cy="29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65500" y="2150844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Anticipation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075" y="1589226"/>
            <a:ext cx="3493376" cy="196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65500" y="2150844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Staging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200" y="1503975"/>
            <a:ext cx="3882775" cy="21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65500" y="1729963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Straight ahead and pose to pose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000" y="1150913"/>
            <a:ext cx="3788976" cy="28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265500" y="1729963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Follow through and overlapping action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875" y="1449699"/>
            <a:ext cx="3986050" cy="22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65500" y="1729963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Slow in and slow out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600" y="1099175"/>
            <a:ext cx="3966350" cy="29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265500" y="2150844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325" y="1350425"/>
            <a:ext cx="3333101" cy="2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2150844"/>
            <a:ext cx="4045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Secondary action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475" y="1483525"/>
            <a:ext cx="4107401" cy="21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